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61" r:id="rId4"/>
    <p:sldId id="268" r:id="rId5"/>
    <p:sldId id="257" r:id="rId6"/>
    <p:sldId id="273" r:id="rId7"/>
    <p:sldId id="264" r:id="rId8"/>
    <p:sldId id="259" r:id="rId9"/>
    <p:sldId id="267" r:id="rId10"/>
    <p:sldId id="262" r:id="rId11"/>
    <p:sldId id="260" r:id="rId12"/>
    <p:sldId id="275" r:id="rId13"/>
    <p:sldId id="263" r:id="rId14"/>
    <p:sldId id="266" r:id="rId15"/>
    <p:sldId id="274" r:id="rId16"/>
    <p:sldId id="276" r:id="rId17"/>
    <p:sldId id="271" r:id="rId18"/>
    <p:sldId id="272" r:id="rId19"/>
    <p:sldId id="277" r:id="rId20"/>
    <p:sldId id="25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63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4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92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29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26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15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27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1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95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284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C9656-31C8-4001-B233-D5A3DD412720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86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kk-KZ" dirty="0" smtClean="0"/>
          </a:p>
          <a:p>
            <a:endParaRPr lang="kk-KZ" dirty="0"/>
          </a:p>
          <a:p>
            <a:pPr marL="0" indent="0" algn="ctr">
              <a:buNone/>
            </a:pPr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Дүниежүзінің </a:t>
            </a:r>
            <a:r>
              <a:rPr lang="kk-K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ресурстары мен табиғат жағдайлары.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287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cer\Desktop\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cer\Desktop\slide-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596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cer\Desktop\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8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cer\Desktop\slide-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091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Acer\Desktop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81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cer\Desktop\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484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cer\Desktop\загруженно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667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cer\Desktop\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004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cer\Desktop\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41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cer\Desktop\imag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776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ресурстары.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ресурстарының түрлері мен пайаланылуы.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ресурстарының мүмкіндігі.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ресурстарының таралу ерекшеліктері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 ресурстар.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 ресурсы.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 ресурсы.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ресурстар.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Экожүйе.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737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cer\Desktop\tabigi-ekozhu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115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cer\Desktop\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68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Acer\Desktop\hello_html_m5e0e02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26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cer\Desktop\slide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46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554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Acer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413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78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Acer\Desktop\ea1e4d6a8f31b742fae5f6ba5c3149de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6688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39</Words>
  <Application>Microsoft Office PowerPoint</Application>
  <PresentationFormat>Экран (4:3)</PresentationFormat>
  <Paragraphs>15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Жоспар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5</cp:revision>
  <dcterms:created xsi:type="dcterms:W3CDTF">2020-09-28T18:13:57Z</dcterms:created>
  <dcterms:modified xsi:type="dcterms:W3CDTF">2020-09-29T03:55:45Z</dcterms:modified>
</cp:coreProperties>
</file>